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56" r:id="rId4"/>
    <p:sldId id="260" r:id="rId5"/>
    <p:sldId id="262" r:id="rId6"/>
    <p:sldId id="257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8554342" cy="5432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273422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КАРТОЧКА ПРОЕКТА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«Повышение эффективности мониторинга образовательной деятельности в МБДОУ д/с № 28»</a:t>
            </a:r>
          </a:p>
        </p:txBody>
      </p:sp>
    </p:spTree>
    <p:extLst>
      <p:ext uri="{BB962C8B-B14F-4D97-AF65-F5344CB8AC3E}">
        <p14:creationId xmlns:p14="http://schemas.microsoft.com/office/powerpoint/2010/main" val="85528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366567" cy="5257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33265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КАРТОЧКА ПРОЕКТА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«Повышение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энергоэффективности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общественных пространств здания в МБДОУ д/с №28»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516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8703168" cy="4695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619125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КАРТОЧКА ПРОЕКТА </a:t>
            </a:r>
            <a:r>
              <a:rPr lang="ru-RU" b="1" i="1" dirty="0"/>
              <a:t>«Организация эффективной системы </a:t>
            </a:r>
            <a:r>
              <a:rPr lang="ru-RU" b="1" i="1" dirty="0" smtClean="0"/>
              <a:t>информирования  </a:t>
            </a:r>
            <a:r>
              <a:rPr lang="ru-RU" b="1" i="1" dirty="0"/>
              <a:t>в МБДОУ д/с №28»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8473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433627" cy="5231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5885" y="589330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КАРТОЧКА ПРОЕКТА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Информатизация рабочего места педагога ДОУ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155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78017"/>
            <a:ext cx="8517012" cy="5678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260648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КАРТОЧКА ПРОЕКТА  «Оптимизация процесса написания календарного  плана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-образовательного процесса»</a:t>
            </a:r>
          </a:p>
        </p:txBody>
      </p:sp>
    </p:spTree>
    <p:extLst>
      <p:ext uri="{BB962C8B-B14F-4D97-AF65-F5344CB8AC3E}">
        <p14:creationId xmlns:p14="http://schemas.microsoft.com/office/powerpoint/2010/main" val="3440314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634221" cy="4739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19" y="273109"/>
            <a:ext cx="86342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КАРТОЧКА ПРОЕКТА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«Оптимизация и повышение эффективности образовательного процесса средствами использования картотеки развивающих игр»</a:t>
            </a:r>
          </a:p>
        </p:txBody>
      </p:sp>
    </p:spTree>
    <p:extLst>
      <p:ext uri="{BB962C8B-B14F-4D97-AF65-F5344CB8AC3E}">
        <p14:creationId xmlns:p14="http://schemas.microsoft.com/office/powerpoint/2010/main" val="332024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54229"/>
            <a:ext cx="8733036" cy="5603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62042" y="247756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КАРТОЧКА ПРОЕКТА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«Оптимизация системы хранения документации воспитателей»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29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5121"/>
            <a:ext cx="8704461" cy="5512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91382" y="476672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КАРТОЧКА ПРОЕКТА  «Оптимизация процесса написания календарного  плана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-образовательного процесса»</a:t>
            </a:r>
          </a:p>
        </p:txBody>
      </p:sp>
    </p:spTree>
    <p:extLst>
      <p:ext uri="{BB962C8B-B14F-4D97-AF65-F5344CB8AC3E}">
        <p14:creationId xmlns:p14="http://schemas.microsoft.com/office/powerpoint/2010/main" val="21559808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96</Words>
  <Application>Microsoft Office PowerPoint</Application>
  <PresentationFormat>Экран (4:3)</PresentationFormat>
  <Paragraphs>10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</cp:revision>
  <dcterms:created xsi:type="dcterms:W3CDTF">2022-01-26T11:17:43Z</dcterms:created>
  <dcterms:modified xsi:type="dcterms:W3CDTF">2022-01-26T11:34:50Z</dcterms:modified>
</cp:coreProperties>
</file>